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AD8B5-DBFE-4C46-A452-888CDA2EE0FB}" type="datetimeFigureOut">
              <a:rPr lang="es-ES" smtClean="0"/>
              <a:pPr/>
              <a:t>22/03/2012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53334-3382-4F20-84B7-F7C2A09DCD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Blog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Edison Ortiz</a:t>
            </a:r>
          </a:p>
          <a:p>
            <a:r>
              <a:rPr lang="es-ES" dirty="0" smtClean="0"/>
              <a:t>Kevin Tuberquia</a:t>
            </a:r>
          </a:p>
          <a:p>
            <a:r>
              <a:rPr lang="es-ES" dirty="0" smtClean="0"/>
              <a:t>9ºF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/>
          <a:lstStyle/>
          <a:p>
            <a:r>
              <a:rPr lang="es-ES" dirty="0"/>
              <a:t>Escribiremos el texto con el que deseemos compartir nuestro archivo, lo seleccionaremos y pulsaremos el botón "insertar vinculo". A continuación se nos abrirá un enlace en el que escribiremos la ruta del archivo que queremos compartir que será algo similar a: http://</a:t>
            </a:r>
            <a:r>
              <a:rPr lang="es-ES" dirty="0" smtClean="0"/>
              <a:t>sites.google.com/site/</a:t>
            </a:r>
            <a:r>
              <a:rPr lang="es-ES" b="1" dirty="0" smtClean="0"/>
              <a:t>titulodetusitio</a:t>
            </a:r>
            <a:r>
              <a:rPr lang="es-ES" dirty="0" smtClean="0"/>
              <a:t>/Home/</a:t>
            </a:r>
            <a:r>
              <a:rPr lang="es-ES" b="1" dirty="0" smtClean="0"/>
              <a:t>Archivosubido.ext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¿Como se crea un Blog?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Para </a:t>
            </a:r>
            <a:r>
              <a:rPr lang="es-ES" u="sng" dirty="0" smtClean="0"/>
              <a:t>crear</a:t>
            </a:r>
            <a:r>
              <a:rPr lang="es-ES" dirty="0" smtClean="0"/>
              <a:t> un blog, podemos utilizar las difernetes páginas gratuitas como:www.blogs.ya.com,</a:t>
            </a:r>
            <a:r>
              <a:rPr lang="es-ES" dirty="0"/>
              <a:t> </a:t>
            </a:r>
            <a:r>
              <a:rPr lang="es-ES" dirty="0" smtClean="0"/>
              <a:t>www.blogger.com,</a:t>
            </a:r>
            <a:r>
              <a:rPr lang="es-ES" dirty="0"/>
              <a:t> </a:t>
            </a:r>
            <a:r>
              <a:rPr lang="es-ES" dirty="0" smtClean="0"/>
              <a:t>www.myspace.com,</a:t>
            </a:r>
            <a:r>
              <a:rPr lang="es-ES" dirty="0"/>
              <a:t> </a:t>
            </a:r>
            <a:r>
              <a:rPr lang="es-ES" dirty="0" smtClean="0"/>
              <a:t>www.obolog.com, etc. Al accederá estas páginas, para crear nuestro blog nos pedirán que ágamos una cuenta en la que tendremos que dar nuestra dirección de correo electrónico, contraseña y un nombre de </a:t>
            </a:r>
            <a:r>
              <a:rPr lang="es-ES" u="sng" dirty="0" smtClean="0"/>
              <a:t>usuario</a:t>
            </a:r>
            <a:r>
              <a:rPr lang="es-ES" dirty="0" smtClean="0"/>
              <a:t>. Con estos datos ya tendremos creado nuestro blog, y podremos </a:t>
            </a:r>
            <a:r>
              <a:rPr lang="es-ES" u="sng" dirty="0" smtClean="0"/>
              <a:t>publicar</a:t>
            </a:r>
            <a:r>
              <a:rPr lang="es-ES" dirty="0" smtClean="0"/>
              <a:t> los artículos que queramos y comentar los de los demás usuarios.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¿Para que sirve un Blog?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Para buscar trabajo: Russell Beattie, un estadounidense que vivió un tiempo en Madrid, encontró trabajo en California gracias a que habían visto su weblog. Les gustó sus puntos de vista, opiniones y contratado. De vuelta a California.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r>
              <a:rPr lang="es-ES" dirty="0"/>
              <a:t>Para estudiar: </a:t>
            </a:r>
            <a:r>
              <a:rPr lang="es-ES" dirty="0" smtClean="0"/>
              <a:t>Para </a:t>
            </a:r>
            <a:r>
              <a:rPr lang="es-ES" dirty="0"/>
              <a:t>debatir con compañeros o con el profesor material de la asignatura como sucede en las universidades . </a:t>
            </a:r>
            <a:endParaRPr lang="es-ES" dirty="0" smtClean="0"/>
          </a:p>
          <a:p>
            <a:r>
              <a:rPr lang="es-ES" dirty="0"/>
              <a:t>Para pasarle al profesor los trabajos y los corrija. </a:t>
            </a:r>
            <a:endParaRPr lang="es-ES" dirty="0" smtClean="0"/>
          </a:p>
          <a:p>
            <a:r>
              <a:rPr lang="es-ES" dirty="0"/>
              <a:t>Para mejorar en tu puesto de trabajo: </a:t>
            </a:r>
            <a:r>
              <a:rPr lang="es-ES" dirty="0" smtClean="0"/>
              <a:t>Muchas </a:t>
            </a:r>
            <a:r>
              <a:rPr lang="es-ES" dirty="0"/>
              <a:t>compañías en USA han creado blogs corporativos para que cada empleado aporte ideas para mejorar el desarrollo de los productos de la empresa. 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 Vamos a la página de </a:t>
            </a:r>
            <a:r>
              <a:rPr lang="es-ES" b="1" dirty="0" smtClean="0"/>
              <a:t>google sites</a:t>
            </a:r>
            <a:r>
              <a:rPr lang="es-ES" dirty="0" smtClean="0"/>
              <a:t>, </a:t>
            </a:r>
            <a:r>
              <a:rPr lang="es-ES" dirty="0"/>
              <a:t>y entramos con nuestra identificación de </a:t>
            </a:r>
            <a:r>
              <a:rPr lang="es-ES" b="1" dirty="0" smtClean="0"/>
              <a:t>blogger </a:t>
            </a:r>
            <a:r>
              <a:rPr lang="es-ES" dirty="0" smtClean="0"/>
              <a:t>o </a:t>
            </a:r>
            <a:r>
              <a:rPr lang="es-ES" dirty="0"/>
              <a:t>de </a:t>
            </a:r>
            <a:r>
              <a:rPr lang="es-ES" b="1" dirty="0"/>
              <a:t>gmail</a:t>
            </a:r>
            <a:r>
              <a:rPr lang="es-ES" dirty="0"/>
              <a:t>: </a:t>
            </a:r>
            <a:r>
              <a:rPr lang="es-ES" dirty="0" smtClean="0"/>
              <a:t>En </a:t>
            </a:r>
            <a:r>
              <a:rPr lang="es-ES" dirty="0"/>
              <a:t>principio es un servicio más de google o una vez que hemos entrado a una de estas cuentas buscamos la pestaña sites.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¿Como subir archivos a blogger si solo permite videos e imágenes? 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r>
              <a:rPr lang="es-ES" dirty="0"/>
              <a:t>A continuación, se nos abrirá una interfaz y buscaremos la opción "crear sitio", y haremos </a:t>
            </a:r>
            <a:r>
              <a:rPr lang="es-ES" dirty="0" smtClean="0"/>
              <a:t>clic.</a:t>
            </a:r>
          </a:p>
          <a:p>
            <a:r>
              <a:rPr lang="es-ES" dirty="0"/>
              <a:t>Luego llenamos el formulario, en el cual son especialmente importantes los </a:t>
            </a:r>
            <a:r>
              <a:rPr lang="es-ES" dirty="0" smtClean="0"/>
              <a:t>siguientes </a:t>
            </a:r>
            <a:r>
              <a:rPr lang="es-ES" dirty="0"/>
              <a:t>campos</a:t>
            </a:r>
            <a:r>
              <a:rPr lang="es-ES" dirty="0" smtClean="0"/>
              <a:t>: Nombre </a:t>
            </a:r>
            <a:r>
              <a:rPr lang="es-ES" dirty="0"/>
              <a:t>del sitio, “tu sitio </a:t>
            </a:r>
            <a:r>
              <a:rPr lang="es-ES" dirty="0" smtClean="0"/>
              <a:t>será </a:t>
            </a:r>
            <a:r>
              <a:rPr lang="es-ES" dirty="0"/>
              <a:t>localizado en: http://sites.google.com/site/nombre de sitio”.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En otros campo marcar compartir con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86500"/>
          </a:xfrm>
        </p:spPr>
        <p:txBody>
          <a:bodyPr/>
          <a:lstStyle/>
          <a:p>
            <a:r>
              <a:rPr lang="es-ES" dirty="0" smtClean="0"/>
              <a:t>“Todo </a:t>
            </a:r>
            <a:r>
              <a:rPr lang="es-ES" dirty="0"/>
              <a:t>el mundo </a:t>
            </a:r>
            <a:r>
              <a:rPr lang="es-ES" dirty="0" smtClean="0"/>
              <a:t>podrá </a:t>
            </a:r>
            <a:r>
              <a:rPr lang="es-ES" dirty="0"/>
              <a:t>ver este sitio”, con la finalidad de que cualquier persona pueda descargar un archivo de nuestro blog</a:t>
            </a:r>
            <a:r>
              <a:rPr lang="es-ES" dirty="0" smtClean="0"/>
              <a:t>.</a:t>
            </a:r>
          </a:p>
          <a:p>
            <a:r>
              <a:rPr lang="es-ES" dirty="0"/>
              <a:t>A continuación si todo ha ido bien aparecerá una pantalla como la siguiente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6" name="5 Imagen" descr="subiendopdf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3071810"/>
            <a:ext cx="5357850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r>
              <a:rPr lang="es-ES" dirty="0"/>
              <a:t>En esta pantalla haremos clic en la pestaña “Archivos adjuntos”, aparecerá un desplegable en el cual pulsaremos examinar, y seleccionaremos el archivo de nuestro disco duro que deseamos subir</a:t>
            </a:r>
            <a:r>
              <a:rPr lang="es-ES" dirty="0" smtClean="0"/>
              <a:t>. </a:t>
            </a:r>
            <a:r>
              <a:rPr lang="es-ES" dirty="0"/>
              <a:t>Después de un breve período de tiempo nos aparecerá algo parecido a lo de la imagen: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3 Imagen" descr="subiendopd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929066"/>
            <a:ext cx="5429288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r>
              <a:rPr lang="es-ES" dirty="0"/>
              <a:t>Para subir más archivos bastará con pulsar otra vez en “Examinar”, y seleccionar el archivo que queramos subir a </a:t>
            </a:r>
            <a:r>
              <a:rPr lang="es-ES" b="1" dirty="0"/>
              <a:t>google </a:t>
            </a:r>
            <a:r>
              <a:rPr lang="es-ES" b="1" dirty="0" smtClean="0"/>
              <a:t>sites.</a:t>
            </a:r>
          </a:p>
          <a:p>
            <a:r>
              <a:rPr lang="es-ES" dirty="0"/>
              <a:t>En este momento, ya tenemos el archivo subido y únicamente tendremos que hacer el enlace desde blogger al elemento que acabamos de subir. A continuación vamos a nuestro panel de blogger, y creamos la entrada donde queramos compartir el archivo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309</Words>
  <Application>Microsoft Office PowerPoint</Application>
  <PresentationFormat>Presentación en pantalla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El Blog </vt:lpstr>
      <vt:lpstr>¿Como se crea un Blog? </vt:lpstr>
      <vt:lpstr>¿Para que sirve un Blog?</vt:lpstr>
      <vt:lpstr>Diapositiva 4</vt:lpstr>
      <vt:lpstr>¿Como subir archivos a blogger si solo permite videos e imágenes? </vt:lpstr>
      <vt:lpstr>Diapositiva 6</vt:lpstr>
      <vt:lpstr>Diapositiva 7</vt:lpstr>
      <vt:lpstr>Diapositiva 8</vt:lpstr>
      <vt:lpstr>Diapositiva 9</vt:lpstr>
      <vt:lpstr>Diapositiva 10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Blog</dc:title>
  <dc:creator>Casa</dc:creator>
  <cp:lastModifiedBy>Colossus User</cp:lastModifiedBy>
  <cp:revision>5</cp:revision>
  <dcterms:created xsi:type="dcterms:W3CDTF">2012-03-11T15:09:10Z</dcterms:created>
  <dcterms:modified xsi:type="dcterms:W3CDTF">2012-03-23T01:26:11Z</dcterms:modified>
</cp:coreProperties>
</file>