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7E60-8320-4A77-8C71-C7DB626F5419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C45F5-1DFF-4FFE-BD72-F47C2E2963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Personería y Candidatura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Kevin Tuberquia</a:t>
            </a:r>
          </a:p>
          <a:p>
            <a:r>
              <a:rPr lang="es-ES" dirty="0" smtClean="0"/>
              <a:t>Edison Ortiz</a:t>
            </a:r>
          </a:p>
          <a:p>
            <a:r>
              <a:rPr lang="es-ES" dirty="0" smtClean="0"/>
              <a:t>9ºF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Personería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Capacidad y representación legal que se acuerda a un organismo para que actúe por una agrupación de personas. 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Candidatura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Reunión de candidatos a un empleo</a:t>
            </a:r>
          </a:p>
          <a:p>
            <a:r>
              <a:rPr lang="es-ES" dirty="0" smtClean="0"/>
              <a:t>Aspiración a cualquier honor o cargo</a:t>
            </a:r>
          </a:p>
          <a:p>
            <a:r>
              <a:rPr lang="es-ES" dirty="0" smtClean="0"/>
              <a:t>Propuesta de una persona para un cargo o dignidad</a:t>
            </a:r>
          </a:p>
          <a:p>
            <a:r>
              <a:rPr lang="es-ES" smtClean="0"/>
              <a:t>Papeleta en que va escrito o impreso el nombre de uno o varios candidatos</a:t>
            </a:r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65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La Personería y Candidatura</vt:lpstr>
      <vt:lpstr>Personería</vt:lpstr>
      <vt:lpstr>Candidatura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Personería y Candidatura</dc:title>
  <dc:creator>Casa</dc:creator>
  <cp:lastModifiedBy>Colossus User</cp:lastModifiedBy>
  <cp:revision>5</cp:revision>
  <dcterms:created xsi:type="dcterms:W3CDTF">2012-03-09T23:42:56Z</dcterms:created>
  <dcterms:modified xsi:type="dcterms:W3CDTF">2012-03-23T01:26:32Z</dcterms:modified>
</cp:coreProperties>
</file>